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67"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8341ED-0B1A-41BE-B3E8-0BC7D0111957}" type="datetimeFigureOut">
              <a:rPr lang="en-GB" smtClean="0"/>
              <a:t>11/04/2012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734A85-8C15-4C04-954E-C31AB02F2D1E}" type="slidenum">
              <a:rPr lang="en-GB" smtClean="0"/>
              <a:t>‹#›</a:t>
            </a:fld>
            <a:endParaRPr lang="en-GB"/>
          </a:p>
        </p:txBody>
      </p:sp>
    </p:spTree>
    <p:extLst>
      <p:ext uri="{BB962C8B-B14F-4D97-AF65-F5344CB8AC3E}">
        <p14:creationId xmlns:p14="http://schemas.microsoft.com/office/powerpoint/2010/main" val="3561121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E734A85-8C15-4C04-954E-C31AB02F2D1E}" type="slidenum">
              <a:rPr lang="en-GB" smtClean="0"/>
              <a:t>2</a:t>
            </a:fld>
            <a:endParaRPr lang="en-GB"/>
          </a:p>
        </p:txBody>
      </p:sp>
    </p:spTree>
    <p:extLst>
      <p:ext uri="{BB962C8B-B14F-4D97-AF65-F5344CB8AC3E}">
        <p14:creationId xmlns:p14="http://schemas.microsoft.com/office/powerpoint/2010/main" val="2441785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E734A85-8C15-4C04-954E-C31AB02F2D1E}" type="slidenum">
              <a:rPr lang="en-GB" smtClean="0"/>
              <a:t>11</a:t>
            </a:fld>
            <a:endParaRPr lang="en-GB"/>
          </a:p>
        </p:txBody>
      </p:sp>
    </p:spTree>
    <p:extLst>
      <p:ext uri="{BB962C8B-B14F-4D97-AF65-F5344CB8AC3E}">
        <p14:creationId xmlns:p14="http://schemas.microsoft.com/office/powerpoint/2010/main" val="38677746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E734A85-8C15-4C04-954E-C31AB02F2D1E}" type="slidenum">
              <a:rPr lang="en-GB" smtClean="0"/>
              <a:t>12</a:t>
            </a:fld>
            <a:endParaRPr lang="en-GB"/>
          </a:p>
        </p:txBody>
      </p:sp>
    </p:spTree>
    <p:extLst>
      <p:ext uri="{BB962C8B-B14F-4D97-AF65-F5344CB8AC3E}">
        <p14:creationId xmlns:p14="http://schemas.microsoft.com/office/powerpoint/2010/main" val="31690747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E734A85-8C15-4C04-954E-C31AB02F2D1E}" type="slidenum">
              <a:rPr lang="en-GB" smtClean="0"/>
              <a:t>13</a:t>
            </a:fld>
            <a:endParaRPr lang="en-GB"/>
          </a:p>
        </p:txBody>
      </p:sp>
    </p:spTree>
    <p:extLst>
      <p:ext uri="{BB962C8B-B14F-4D97-AF65-F5344CB8AC3E}">
        <p14:creationId xmlns:p14="http://schemas.microsoft.com/office/powerpoint/2010/main" val="33603421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E734A85-8C15-4C04-954E-C31AB02F2D1E}" type="slidenum">
              <a:rPr lang="en-GB" smtClean="0"/>
              <a:t>14</a:t>
            </a:fld>
            <a:endParaRPr lang="en-GB"/>
          </a:p>
        </p:txBody>
      </p:sp>
    </p:spTree>
    <p:extLst>
      <p:ext uri="{BB962C8B-B14F-4D97-AF65-F5344CB8AC3E}">
        <p14:creationId xmlns:p14="http://schemas.microsoft.com/office/powerpoint/2010/main" val="29598630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E734A85-8C15-4C04-954E-C31AB02F2D1E}" type="slidenum">
              <a:rPr lang="en-GB" smtClean="0"/>
              <a:t>15</a:t>
            </a:fld>
            <a:endParaRPr lang="en-GB"/>
          </a:p>
        </p:txBody>
      </p:sp>
    </p:spTree>
    <p:extLst>
      <p:ext uri="{BB962C8B-B14F-4D97-AF65-F5344CB8AC3E}">
        <p14:creationId xmlns:p14="http://schemas.microsoft.com/office/powerpoint/2010/main" val="39014756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E734A85-8C15-4C04-954E-C31AB02F2D1E}" type="slidenum">
              <a:rPr lang="en-GB" smtClean="0"/>
              <a:t>16</a:t>
            </a:fld>
            <a:endParaRPr lang="en-GB"/>
          </a:p>
        </p:txBody>
      </p:sp>
    </p:spTree>
    <p:extLst>
      <p:ext uri="{BB962C8B-B14F-4D97-AF65-F5344CB8AC3E}">
        <p14:creationId xmlns:p14="http://schemas.microsoft.com/office/powerpoint/2010/main" val="694841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E734A85-8C15-4C04-954E-C31AB02F2D1E}" type="slidenum">
              <a:rPr lang="en-GB" smtClean="0"/>
              <a:t>3</a:t>
            </a:fld>
            <a:endParaRPr lang="en-GB"/>
          </a:p>
        </p:txBody>
      </p:sp>
    </p:spTree>
    <p:extLst>
      <p:ext uri="{BB962C8B-B14F-4D97-AF65-F5344CB8AC3E}">
        <p14:creationId xmlns:p14="http://schemas.microsoft.com/office/powerpoint/2010/main" val="6332785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E734A85-8C15-4C04-954E-C31AB02F2D1E}" type="slidenum">
              <a:rPr lang="en-GB" smtClean="0"/>
              <a:t>4</a:t>
            </a:fld>
            <a:endParaRPr lang="en-GB"/>
          </a:p>
        </p:txBody>
      </p:sp>
    </p:spTree>
    <p:extLst>
      <p:ext uri="{BB962C8B-B14F-4D97-AF65-F5344CB8AC3E}">
        <p14:creationId xmlns:p14="http://schemas.microsoft.com/office/powerpoint/2010/main" val="1391562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E734A85-8C15-4C04-954E-C31AB02F2D1E}" type="slidenum">
              <a:rPr lang="en-GB" smtClean="0"/>
              <a:t>5</a:t>
            </a:fld>
            <a:endParaRPr lang="en-GB"/>
          </a:p>
        </p:txBody>
      </p:sp>
    </p:spTree>
    <p:extLst>
      <p:ext uri="{BB962C8B-B14F-4D97-AF65-F5344CB8AC3E}">
        <p14:creationId xmlns:p14="http://schemas.microsoft.com/office/powerpoint/2010/main" val="1735268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E734A85-8C15-4C04-954E-C31AB02F2D1E}" type="slidenum">
              <a:rPr lang="en-GB" smtClean="0"/>
              <a:t>6</a:t>
            </a:fld>
            <a:endParaRPr lang="en-GB"/>
          </a:p>
        </p:txBody>
      </p:sp>
    </p:spTree>
    <p:extLst>
      <p:ext uri="{BB962C8B-B14F-4D97-AF65-F5344CB8AC3E}">
        <p14:creationId xmlns:p14="http://schemas.microsoft.com/office/powerpoint/2010/main" val="33840809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E734A85-8C15-4C04-954E-C31AB02F2D1E}" type="slidenum">
              <a:rPr lang="en-GB" smtClean="0"/>
              <a:t>7</a:t>
            </a:fld>
            <a:endParaRPr lang="en-GB"/>
          </a:p>
        </p:txBody>
      </p:sp>
    </p:spTree>
    <p:extLst>
      <p:ext uri="{BB962C8B-B14F-4D97-AF65-F5344CB8AC3E}">
        <p14:creationId xmlns:p14="http://schemas.microsoft.com/office/powerpoint/2010/main" val="4108446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E734A85-8C15-4C04-954E-C31AB02F2D1E}" type="slidenum">
              <a:rPr lang="en-GB" smtClean="0"/>
              <a:t>8</a:t>
            </a:fld>
            <a:endParaRPr lang="en-GB"/>
          </a:p>
        </p:txBody>
      </p:sp>
    </p:spTree>
    <p:extLst>
      <p:ext uri="{BB962C8B-B14F-4D97-AF65-F5344CB8AC3E}">
        <p14:creationId xmlns:p14="http://schemas.microsoft.com/office/powerpoint/2010/main" val="6273988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E734A85-8C15-4C04-954E-C31AB02F2D1E}" type="slidenum">
              <a:rPr lang="en-GB" smtClean="0"/>
              <a:t>9</a:t>
            </a:fld>
            <a:endParaRPr lang="en-GB"/>
          </a:p>
        </p:txBody>
      </p:sp>
    </p:spTree>
    <p:extLst>
      <p:ext uri="{BB962C8B-B14F-4D97-AF65-F5344CB8AC3E}">
        <p14:creationId xmlns:p14="http://schemas.microsoft.com/office/powerpoint/2010/main" val="17087240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E734A85-8C15-4C04-954E-C31AB02F2D1E}" type="slidenum">
              <a:rPr lang="en-GB" smtClean="0"/>
              <a:t>10</a:t>
            </a:fld>
            <a:endParaRPr lang="en-GB"/>
          </a:p>
        </p:txBody>
      </p:sp>
    </p:spTree>
    <p:extLst>
      <p:ext uri="{BB962C8B-B14F-4D97-AF65-F5344CB8AC3E}">
        <p14:creationId xmlns:p14="http://schemas.microsoft.com/office/powerpoint/2010/main" val="21043992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eaLnBrk="1" latinLnBrk="0" hangingPunct="1"/>
            <a:fld id="{544213AF-26F6-41FA-8D85-E2C5388D6E58}" type="datetimeFigureOut">
              <a:rPr lang="en-US" smtClean="0"/>
              <a:pPr eaLnBrk="1" latinLnBrk="0" hangingPunct="1"/>
              <a:t>4/11/2012</a:t>
            </a:fld>
            <a:endParaRPr lang="en-US" dirty="0">
              <a:solidFill>
                <a:srgbClr val="FFFFFF"/>
              </a:solidFill>
            </a:endParaRP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kumimoji="0" lang="en-US">
              <a:solidFill>
                <a:schemeClr val="accent1">
                  <a:tint val="20000"/>
                </a:schemeClr>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BBC35B-A44B-4119-B8DA-DE9E3DFADA20}"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4/11/2012</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4/11/2012</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4/11/2012</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4/11/2012</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4/11/2012</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4/11/2012</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4/11/2012</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4/11/2012</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eaLnBrk="1" latinLnBrk="0" hangingPunct="1"/>
            <a:fld id="{544213AF-26F6-41FA-8D85-E2C5388D6E58}" type="datetimeFigureOut">
              <a:rPr lang="en-US" smtClean="0"/>
              <a:pPr eaLnBrk="1" latinLnBrk="0" hangingPunct="1"/>
              <a:t>4/11/2012</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eaLnBrk="1" latinLnBrk="0" hangingPunct="1"/>
            <a:fld id="{544213AF-26F6-41FA-8D85-E2C5388D6E58}" type="datetimeFigureOut">
              <a:rPr lang="en-US" smtClean="0"/>
              <a:pPr eaLnBrk="1" latinLnBrk="0" hangingPunct="1"/>
              <a:t>4/11/2012</a:t>
            </a:fld>
            <a:endParaRPr lang="en-US">
              <a:solidFill>
                <a:schemeClr val="tx1"/>
              </a:solidFill>
            </a:endParaRP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0" lang="en-US">
              <a:solidFill>
                <a:schemeClr val="tx1"/>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BBC35B-A44B-4119-B8DA-DE9E3DFADA20}" type="slidenum">
              <a:rPr kumimoji="0" lang="en-US" smtClean="0"/>
              <a:pPr eaLnBrk="1" latinLnBrk="0" hangingPunct="1"/>
              <a:t>‹#›</a:t>
            </a:fld>
            <a:endParaRPr kumimoji="0" lang="en-US">
              <a:solidFill>
                <a:schemeClr val="tx1"/>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eaLnBrk="1" latinLnBrk="0" hangingPunct="1"/>
            <a:fld id="{544213AF-26F6-41FA-8D85-E2C5388D6E58}" type="datetimeFigureOut">
              <a:rPr lang="en-US" smtClean="0"/>
              <a:pPr eaLnBrk="1" latinLnBrk="0" hangingPunct="1"/>
              <a:t>4/11/2012</a:t>
            </a:fld>
            <a:endParaRPr lang="en-US" sz="1000" dirty="0">
              <a:solidFill>
                <a:schemeClr val="tx1"/>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lgn="r" eaLnBrk="1" latinLnBrk="0" hangingPunct="1"/>
            <a:endParaRPr kumimoji="0" lang="en-US" sz="1000" dirty="0">
              <a:solidFill>
                <a:schemeClr val="tx1"/>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BBC35B-A44B-4119-B8DA-DE9E3DFADA20}" type="slidenum">
              <a:rPr kumimoji="0" lang="en-US" smtClean="0"/>
              <a:pPr eaLnBrk="1" latinLnBrk="0" hangingPunct="1"/>
              <a:t>‹#›</a:t>
            </a:fld>
            <a:endParaRPr kumimoji="0" lang="en-US" sz="1000" b="0">
              <a:solidFill>
                <a:schemeClr val="tx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dirty="0"/>
              <a:t>	Content </a:t>
            </a:r>
            <a:r>
              <a:rPr lang="en-GB" dirty="0" err="1"/>
              <a:t>Curation</a:t>
            </a:r>
            <a:r>
              <a:rPr lang="en-GB" dirty="0"/>
              <a:t> Blueprint</a:t>
            </a: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4088113982"/>
      </p:ext>
    </p:extLst>
  </p:cSld>
  <p:clrMapOvr>
    <a:masterClrMapping/>
  </p:clrMapOvr>
  <mc:AlternateContent xmlns:mc="http://schemas.openxmlformats.org/markup-compatibility/2006">
    <mc:Choice xmlns:p14="http://schemas.microsoft.com/office/powerpoint/2010/main" Requires="p14">
      <p:transition spd="slow" p14:dur="3000" advTm="1">
        <p14:conveyor dir="l"/>
      </p:transition>
    </mc:Choice>
    <mc:Fallback>
      <p:transition spd="slow" advTm="1">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GB" dirty="0"/>
              <a:t>	Blog</a:t>
            </a:r>
          </a:p>
          <a:p>
            <a:r>
              <a:rPr lang="en-GB" dirty="0"/>
              <a:t>Publish it (with attribution) on your own-domain blog.</a:t>
            </a:r>
          </a:p>
          <a:p>
            <a:r>
              <a:rPr lang="en-GB" dirty="0"/>
              <a:t>Publish it (with attribution) on other blogging networks:</a:t>
            </a:r>
          </a:p>
          <a:p>
            <a:r>
              <a:rPr lang="en-GB" dirty="0"/>
              <a:t>•	</a:t>
            </a:r>
            <a:r>
              <a:rPr lang="en-GB" dirty="0" err="1"/>
              <a:t>Wordpress</a:t>
            </a:r>
            <a:endParaRPr lang="en-GB" dirty="0"/>
          </a:p>
          <a:p>
            <a:r>
              <a:rPr lang="en-GB" dirty="0"/>
              <a:t>•	Blogger</a:t>
            </a:r>
          </a:p>
          <a:p>
            <a:r>
              <a:rPr lang="en-GB" dirty="0"/>
              <a:t>•	</a:t>
            </a:r>
            <a:r>
              <a:rPr lang="en-GB" dirty="0" err="1"/>
              <a:t>Tumblr</a:t>
            </a:r>
            <a:endParaRPr lang="en-GB" dirty="0"/>
          </a:p>
          <a:p>
            <a:r>
              <a:rPr lang="en-GB" dirty="0"/>
              <a:t>•	</a:t>
            </a:r>
            <a:r>
              <a:rPr lang="en-GB" dirty="0" err="1"/>
              <a:t>Posterous</a:t>
            </a:r>
            <a:endParaRPr lang="en-GB" dirty="0"/>
          </a:p>
          <a:p>
            <a:r>
              <a:rPr lang="en-GB" dirty="0"/>
              <a:t>•	</a:t>
            </a:r>
            <a:r>
              <a:rPr lang="en-GB" dirty="0" err="1"/>
              <a:t>LiveJournal</a:t>
            </a:r>
            <a:endParaRPr lang="en-GB" dirty="0"/>
          </a:p>
          <a:p>
            <a:r>
              <a:rPr lang="en-GB" dirty="0"/>
              <a:t>•	Xanga</a:t>
            </a:r>
          </a:p>
          <a:p>
            <a:r>
              <a:rPr lang="en-GB" dirty="0"/>
              <a:t>•	</a:t>
            </a:r>
            <a:r>
              <a:rPr lang="en-GB" dirty="0" err="1"/>
              <a:t>Weebly</a:t>
            </a:r>
            <a:endParaRPr lang="en-GB" dirty="0"/>
          </a:p>
          <a:p>
            <a:endParaRPr lang="en-GB" dirty="0"/>
          </a:p>
        </p:txBody>
      </p:sp>
      <p:sp>
        <p:nvSpPr>
          <p:cNvPr id="3" name="Title 2"/>
          <p:cNvSpPr>
            <a:spLocks noGrp="1"/>
          </p:cNvSpPr>
          <p:nvPr>
            <p:ph type="title"/>
          </p:nvPr>
        </p:nvSpPr>
        <p:spPr/>
        <p:txBody>
          <a:bodyPr>
            <a:normAutofit fontScale="90000"/>
          </a:bodyPr>
          <a:lstStyle/>
          <a:p>
            <a:r>
              <a:rPr lang="en-GB" dirty="0"/>
              <a:t>	Step 3 :: Publish and Share</a:t>
            </a:r>
            <a:br>
              <a:rPr lang="en-GB" dirty="0"/>
            </a:br>
            <a:endParaRPr lang="en-GB" dirty="0"/>
          </a:p>
        </p:txBody>
      </p:sp>
    </p:spTree>
    <p:extLst>
      <p:ext uri="{BB962C8B-B14F-4D97-AF65-F5344CB8AC3E}">
        <p14:creationId xmlns:p14="http://schemas.microsoft.com/office/powerpoint/2010/main" val="2149991252"/>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dirty="0" smtClean="0"/>
              <a:t>Link </a:t>
            </a:r>
            <a:r>
              <a:rPr lang="en-GB" dirty="0"/>
              <a:t>to the content on Social Media Networks:</a:t>
            </a:r>
          </a:p>
          <a:p>
            <a:r>
              <a:rPr lang="en-GB" dirty="0"/>
              <a:t>•	Facebook</a:t>
            </a:r>
          </a:p>
          <a:p>
            <a:r>
              <a:rPr lang="en-GB" dirty="0"/>
              <a:t>•	Twitter</a:t>
            </a:r>
          </a:p>
          <a:p>
            <a:r>
              <a:rPr lang="en-GB" dirty="0"/>
              <a:t>•	LinkedIn</a:t>
            </a:r>
          </a:p>
          <a:p>
            <a:r>
              <a:rPr lang="en-GB" dirty="0"/>
              <a:t>•	</a:t>
            </a:r>
            <a:r>
              <a:rPr lang="en-GB" dirty="0" err="1"/>
              <a:t>Myspace</a:t>
            </a:r>
            <a:endParaRPr lang="en-GB" dirty="0"/>
          </a:p>
          <a:p>
            <a:r>
              <a:rPr lang="en-GB" dirty="0"/>
              <a:t>•	Google Plus</a:t>
            </a:r>
          </a:p>
          <a:p>
            <a:r>
              <a:rPr lang="en-GB" dirty="0"/>
              <a:t>•	</a:t>
            </a:r>
            <a:r>
              <a:rPr lang="en-GB" dirty="0" err="1"/>
              <a:t>Pinterest</a:t>
            </a:r>
            <a:endParaRPr lang="en-GB" dirty="0"/>
          </a:p>
          <a:p>
            <a:r>
              <a:rPr lang="en-GB" dirty="0"/>
              <a:t>•	</a:t>
            </a:r>
            <a:r>
              <a:rPr lang="en-GB" dirty="0" err="1"/>
              <a:t>Orkut</a:t>
            </a:r>
            <a:endParaRPr lang="en-GB" dirty="0"/>
          </a:p>
          <a:p>
            <a:r>
              <a:rPr lang="en-GB" dirty="0"/>
              <a:t>•	</a:t>
            </a:r>
            <a:r>
              <a:rPr lang="en-GB" dirty="0" err="1"/>
              <a:t>Ning</a:t>
            </a:r>
            <a:endParaRPr lang="en-GB" dirty="0"/>
          </a:p>
          <a:p>
            <a:r>
              <a:rPr lang="en-GB" dirty="0"/>
              <a:t>•	</a:t>
            </a:r>
            <a:r>
              <a:rPr lang="en-GB" dirty="0" err="1"/>
              <a:t>Badoo</a:t>
            </a:r>
            <a:endParaRPr lang="en-GB" dirty="0"/>
          </a:p>
          <a:p>
            <a:r>
              <a:rPr lang="en-GB" dirty="0"/>
              <a:t>	Video</a:t>
            </a:r>
          </a:p>
          <a:p>
            <a:endParaRPr lang="en-GB" dirty="0"/>
          </a:p>
        </p:txBody>
      </p:sp>
      <p:sp>
        <p:nvSpPr>
          <p:cNvPr id="3" name="Title 2"/>
          <p:cNvSpPr>
            <a:spLocks noGrp="1"/>
          </p:cNvSpPr>
          <p:nvPr>
            <p:ph type="title"/>
          </p:nvPr>
        </p:nvSpPr>
        <p:spPr/>
        <p:txBody>
          <a:bodyPr>
            <a:normAutofit fontScale="90000"/>
          </a:bodyPr>
          <a:lstStyle/>
          <a:p>
            <a:r>
              <a:rPr lang="en-GB" dirty="0"/>
              <a:t>	Social Media</a:t>
            </a:r>
            <a:br>
              <a:rPr lang="en-GB" dirty="0"/>
            </a:br>
            <a:endParaRPr lang="en-GB" dirty="0"/>
          </a:p>
        </p:txBody>
      </p:sp>
    </p:spTree>
    <p:extLst>
      <p:ext uri="{BB962C8B-B14F-4D97-AF65-F5344CB8AC3E}">
        <p14:creationId xmlns:p14="http://schemas.microsoft.com/office/powerpoint/2010/main" val="1868477230"/>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	</a:t>
            </a:r>
            <a:r>
              <a:rPr lang="en-GB" dirty="0" err="1"/>
              <a:t>Viddler</a:t>
            </a:r>
            <a:endParaRPr lang="en-GB" dirty="0"/>
          </a:p>
          <a:p>
            <a:r>
              <a:rPr lang="en-GB" dirty="0"/>
              <a:t>•	Flickr</a:t>
            </a:r>
          </a:p>
          <a:p>
            <a:r>
              <a:rPr lang="en-GB" dirty="0"/>
              <a:t>•	</a:t>
            </a:r>
            <a:r>
              <a:rPr lang="en-GB" dirty="0" err="1"/>
              <a:t>Revver</a:t>
            </a:r>
            <a:endParaRPr lang="en-GB" dirty="0"/>
          </a:p>
          <a:p>
            <a:r>
              <a:rPr lang="en-GB" dirty="0"/>
              <a:t>•	</a:t>
            </a:r>
            <a:r>
              <a:rPr lang="en-GB" dirty="0" err="1"/>
              <a:t>Videojug</a:t>
            </a:r>
            <a:endParaRPr lang="en-GB" dirty="0"/>
          </a:p>
          <a:p>
            <a:r>
              <a:rPr lang="en-GB" dirty="0"/>
              <a:t>•	</a:t>
            </a:r>
            <a:r>
              <a:rPr lang="en-GB" dirty="0" err="1"/>
              <a:t>SmugMug</a:t>
            </a:r>
            <a:endParaRPr lang="en-GB" dirty="0"/>
          </a:p>
          <a:p>
            <a:r>
              <a:rPr lang="en-GB" dirty="0"/>
              <a:t>•	</a:t>
            </a:r>
            <a:r>
              <a:rPr lang="en-GB" dirty="0" err="1"/>
              <a:t>Photobucket</a:t>
            </a:r>
            <a:endParaRPr lang="en-GB" dirty="0"/>
          </a:p>
          <a:p>
            <a:r>
              <a:rPr lang="en-GB" dirty="0"/>
              <a:t>•	</a:t>
            </a:r>
            <a:r>
              <a:rPr lang="en-GB" dirty="0" err="1"/>
              <a:t>Hulu</a:t>
            </a:r>
            <a:endParaRPr lang="en-GB" dirty="0"/>
          </a:p>
          <a:p>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2967278057"/>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Create </a:t>
            </a:r>
            <a:r>
              <a:rPr lang="en-GB" dirty="0"/>
              <a:t>an Audio (podcast or similar) and share on the podcast networks</a:t>
            </a:r>
          </a:p>
          <a:p>
            <a:r>
              <a:rPr lang="en-GB" dirty="0"/>
              <a:t>•	iTunes</a:t>
            </a:r>
          </a:p>
          <a:p>
            <a:r>
              <a:rPr lang="en-GB" dirty="0"/>
              <a:t>•	</a:t>
            </a:r>
            <a:r>
              <a:rPr lang="en-GB" dirty="0" err="1"/>
              <a:t>Podomatic</a:t>
            </a:r>
            <a:endParaRPr lang="en-GB" dirty="0"/>
          </a:p>
          <a:p>
            <a:r>
              <a:rPr lang="en-GB" dirty="0"/>
              <a:t>•	</a:t>
            </a:r>
            <a:r>
              <a:rPr lang="en-GB" dirty="0" err="1"/>
              <a:t>Podcastalley</a:t>
            </a:r>
            <a:endParaRPr lang="en-GB" dirty="0"/>
          </a:p>
          <a:p>
            <a:r>
              <a:rPr lang="en-GB" dirty="0"/>
              <a:t>•	</a:t>
            </a:r>
            <a:r>
              <a:rPr lang="en-GB" dirty="0" err="1"/>
              <a:t>Odeo</a:t>
            </a:r>
            <a:endParaRPr lang="en-GB" dirty="0"/>
          </a:p>
          <a:p>
            <a:r>
              <a:rPr lang="en-GB" dirty="0"/>
              <a:t>•	Yahoo</a:t>
            </a:r>
          </a:p>
          <a:p>
            <a:r>
              <a:rPr lang="en-GB" dirty="0"/>
              <a:t>•	</a:t>
            </a:r>
            <a:r>
              <a:rPr lang="en-GB" dirty="0" err="1"/>
              <a:t>iPodder</a:t>
            </a:r>
            <a:endParaRPr lang="en-GB" dirty="0"/>
          </a:p>
          <a:p>
            <a:endParaRPr lang="en-GB" dirty="0"/>
          </a:p>
        </p:txBody>
      </p:sp>
      <p:sp>
        <p:nvSpPr>
          <p:cNvPr id="3" name="Title 2"/>
          <p:cNvSpPr>
            <a:spLocks noGrp="1"/>
          </p:cNvSpPr>
          <p:nvPr>
            <p:ph type="title"/>
          </p:nvPr>
        </p:nvSpPr>
        <p:spPr/>
        <p:txBody>
          <a:bodyPr>
            <a:normAutofit fontScale="90000"/>
          </a:bodyPr>
          <a:lstStyle/>
          <a:p>
            <a:pPr algn="ctr"/>
            <a:r>
              <a:rPr lang="en-GB" dirty="0"/>
              <a:t>	Audio</a:t>
            </a:r>
            <a:br>
              <a:rPr lang="en-GB" dirty="0"/>
            </a:br>
            <a:endParaRPr lang="en-GB" dirty="0"/>
          </a:p>
        </p:txBody>
      </p:sp>
    </p:spTree>
    <p:extLst>
      <p:ext uri="{BB962C8B-B14F-4D97-AF65-F5344CB8AC3E}">
        <p14:creationId xmlns:p14="http://schemas.microsoft.com/office/powerpoint/2010/main" val="174388290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endParaRPr lang="en-GB" dirty="0"/>
          </a:p>
          <a:p>
            <a:r>
              <a:rPr lang="en-GB" dirty="0"/>
              <a:t>Use Google Alerts on keywords you are curating.</a:t>
            </a:r>
          </a:p>
          <a:p>
            <a:r>
              <a:rPr lang="en-GB" dirty="0"/>
              <a:t>Use Google Reader to monitor relevant RSS feeds from blogs and news sites</a:t>
            </a:r>
          </a:p>
          <a:p>
            <a:r>
              <a:rPr lang="en-GB" dirty="0"/>
              <a:t>Use </a:t>
            </a:r>
            <a:r>
              <a:rPr lang="en-GB" dirty="0" err="1"/>
              <a:t>iffft</a:t>
            </a:r>
            <a:r>
              <a:rPr lang="en-GB" dirty="0"/>
              <a:t> to alert you of news</a:t>
            </a:r>
          </a:p>
          <a:p>
            <a:r>
              <a:rPr lang="en-GB" dirty="0"/>
              <a:t>Monitor Google Trends</a:t>
            </a:r>
          </a:p>
          <a:p>
            <a:r>
              <a:rPr lang="en-GB" dirty="0"/>
              <a:t>Monitor Twitter for trending items</a:t>
            </a:r>
          </a:p>
          <a:p>
            <a:r>
              <a:rPr lang="en-GB" dirty="0"/>
              <a:t>Follow other people in your niche on Twitter etc.</a:t>
            </a:r>
          </a:p>
          <a:p>
            <a:r>
              <a:rPr lang="en-GB" dirty="0"/>
              <a:t>Do it differently, so if curators in your niche just publish on blogs, create a video or audio daily review of news items.</a:t>
            </a:r>
          </a:p>
          <a:p>
            <a:r>
              <a:rPr lang="en-GB" dirty="0"/>
              <a:t>Do it continuously - people expect it all the time, so either choose a topic you love, or work hard, or outsource it!</a:t>
            </a:r>
          </a:p>
          <a:p>
            <a:endParaRPr lang="en-GB" dirty="0"/>
          </a:p>
        </p:txBody>
      </p:sp>
      <p:sp>
        <p:nvSpPr>
          <p:cNvPr id="3" name="Title 2"/>
          <p:cNvSpPr>
            <a:spLocks noGrp="1"/>
          </p:cNvSpPr>
          <p:nvPr>
            <p:ph type="title"/>
          </p:nvPr>
        </p:nvSpPr>
        <p:spPr/>
        <p:txBody>
          <a:bodyPr>
            <a:normAutofit fontScale="90000"/>
          </a:bodyPr>
          <a:lstStyle/>
          <a:p>
            <a:pPr algn="ctr"/>
            <a:r>
              <a:rPr lang="en-GB" dirty="0"/>
              <a:t>	Expert Tips</a:t>
            </a:r>
            <a:br>
              <a:rPr lang="en-GB" dirty="0"/>
            </a:br>
            <a:endParaRPr lang="en-GB" dirty="0"/>
          </a:p>
        </p:txBody>
      </p:sp>
    </p:spTree>
    <p:extLst>
      <p:ext uri="{BB962C8B-B14F-4D97-AF65-F5344CB8AC3E}">
        <p14:creationId xmlns:p14="http://schemas.microsoft.com/office/powerpoint/2010/main" val="938966981"/>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Create a Video linking to the content, and share on the video networks:</a:t>
            </a:r>
          </a:p>
          <a:p>
            <a:r>
              <a:rPr lang="en-GB" dirty="0"/>
              <a:t>•	YouTube</a:t>
            </a:r>
          </a:p>
          <a:p>
            <a:r>
              <a:rPr lang="en-GB" dirty="0"/>
              <a:t>•	</a:t>
            </a:r>
            <a:r>
              <a:rPr lang="en-GB" dirty="0" err="1"/>
              <a:t>Vimeo</a:t>
            </a:r>
            <a:endParaRPr lang="en-GB" dirty="0"/>
          </a:p>
          <a:p>
            <a:r>
              <a:rPr lang="en-GB" dirty="0"/>
              <a:t>•	</a:t>
            </a:r>
            <a:r>
              <a:rPr lang="en-GB" dirty="0" err="1"/>
              <a:t>Veoh</a:t>
            </a:r>
            <a:endParaRPr lang="en-GB" dirty="0"/>
          </a:p>
          <a:p>
            <a:r>
              <a:rPr lang="en-GB" dirty="0"/>
              <a:t>•	</a:t>
            </a:r>
            <a:r>
              <a:rPr lang="en-GB" dirty="0" err="1"/>
              <a:t>Dailymotion</a:t>
            </a:r>
            <a:endParaRPr lang="en-GB" dirty="0"/>
          </a:p>
          <a:p>
            <a:r>
              <a:rPr lang="en-GB" dirty="0"/>
              <a:t>•	Yahoo Video</a:t>
            </a:r>
          </a:p>
          <a:p>
            <a:r>
              <a:rPr lang="en-GB" dirty="0"/>
              <a:t>•	</a:t>
            </a:r>
            <a:r>
              <a:rPr lang="en-GB" dirty="0" err="1"/>
              <a:t>Metacafe</a:t>
            </a:r>
            <a:endParaRPr lang="en-GB" dirty="0"/>
          </a:p>
          <a:p>
            <a:endParaRPr lang="en-GB" dirty="0"/>
          </a:p>
        </p:txBody>
      </p:sp>
      <p:sp>
        <p:nvSpPr>
          <p:cNvPr id="3" name="Title 2"/>
          <p:cNvSpPr>
            <a:spLocks noGrp="1"/>
          </p:cNvSpPr>
          <p:nvPr>
            <p:ph type="title"/>
          </p:nvPr>
        </p:nvSpPr>
        <p:spPr/>
        <p:txBody>
          <a:bodyPr/>
          <a:lstStyle/>
          <a:p>
            <a:pPr algn="ctr"/>
            <a:r>
              <a:rPr lang="en-GB" dirty="0" smtClean="0"/>
              <a:t>Video</a:t>
            </a:r>
            <a:endParaRPr lang="en-GB" dirty="0"/>
          </a:p>
        </p:txBody>
      </p:sp>
    </p:spTree>
    <p:extLst>
      <p:ext uri="{BB962C8B-B14F-4D97-AF65-F5344CB8AC3E}">
        <p14:creationId xmlns:p14="http://schemas.microsoft.com/office/powerpoint/2010/main" val="788596987"/>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r>
              <a:rPr lang="en-GB" sz="7200" dirty="0" smtClean="0"/>
              <a:t>We Wish You Every </a:t>
            </a:r>
            <a:r>
              <a:rPr lang="en-GB" sz="7200" dirty="0" err="1" smtClean="0"/>
              <a:t>Sucess</a:t>
            </a:r>
            <a:endParaRPr lang="en-GB" sz="7200"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3345933167"/>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	</a:t>
            </a:r>
            <a:r>
              <a:rPr lang="en-GB" dirty="0" smtClean="0"/>
              <a:t>Content </a:t>
            </a:r>
            <a:r>
              <a:rPr lang="en-GB" dirty="0"/>
              <a:t>Creation is the process of research, aggregation, analysis and organisation of web content and presenting it in a meaningful, coherent and organized way.  </a:t>
            </a:r>
          </a:p>
          <a:p>
            <a:r>
              <a:rPr lang="en-GB" dirty="0"/>
              <a:t>It is usually done based around a particular topic, or niche.  </a:t>
            </a:r>
          </a:p>
          <a:p>
            <a:r>
              <a:rPr lang="en-GB" dirty="0"/>
              <a:t>Content </a:t>
            </a:r>
            <a:r>
              <a:rPr lang="en-GB" dirty="0" err="1"/>
              <a:t>curation</a:t>
            </a:r>
            <a:r>
              <a:rPr lang="en-GB" dirty="0"/>
              <a:t> suggests that it is carried out by a real person, a human being, rather than by a piece of software or service.</a:t>
            </a:r>
          </a:p>
          <a:p>
            <a:endParaRPr lang="en-GB" dirty="0"/>
          </a:p>
        </p:txBody>
      </p:sp>
      <p:sp>
        <p:nvSpPr>
          <p:cNvPr id="3" name="Title 2"/>
          <p:cNvSpPr>
            <a:spLocks noGrp="1"/>
          </p:cNvSpPr>
          <p:nvPr>
            <p:ph type="title"/>
          </p:nvPr>
        </p:nvSpPr>
        <p:spPr/>
        <p:txBody>
          <a:bodyPr>
            <a:normAutofit fontScale="90000"/>
          </a:bodyPr>
          <a:lstStyle/>
          <a:p>
            <a:pPr algn="ctr"/>
            <a:r>
              <a:rPr lang="en-GB" dirty="0"/>
              <a:t>What Is Content </a:t>
            </a:r>
            <a:r>
              <a:rPr lang="en-GB" dirty="0" err="1"/>
              <a:t>Curation</a:t>
            </a:r>
            <a:r>
              <a:rPr lang="en-GB" dirty="0"/>
              <a:t>?</a:t>
            </a:r>
            <a:br>
              <a:rPr lang="en-GB" dirty="0"/>
            </a:br>
            <a:endParaRPr lang="en-GB" dirty="0"/>
          </a:p>
        </p:txBody>
      </p:sp>
    </p:spTree>
    <p:extLst>
      <p:ext uri="{BB962C8B-B14F-4D97-AF65-F5344CB8AC3E}">
        <p14:creationId xmlns:p14="http://schemas.microsoft.com/office/powerpoint/2010/main" val="272445174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That in turn suggests that the Human Being is a Curator, usually an expert in the field being curated.</a:t>
            </a:r>
          </a:p>
          <a:p>
            <a:r>
              <a:rPr lang="en-GB" dirty="0"/>
              <a:t>Due to the vast amounts of data available, and being constantly created every day in huge volume, the task can be time consuming and difficult.</a:t>
            </a:r>
          </a:p>
          <a:p>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415754890"/>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	</a:t>
            </a:r>
            <a:r>
              <a:rPr lang="en-GB" dirty="0" smtClean="0"/>
              <a:t>Content </a:t>
            </a:r>
            <a:r>
              <a:rPr lang="en-GB" dirty="0"/>
              <a:t>is King.  That’s why it’s useful.</a:t>
            </a:r>
          </a:p>
          <a:p>
            <a:r>
              <a:rPr lang="en-GB" dirty="0"/>
              <a:t>Every business, entrepreneur, organisation need to produce, or publish content.</a:t>
            </a:r>
          </a:p>
          <a:p>
            <a:r>
              <a:rPr lang="en-GB" dirty="0"/>
              <a:t>Creating new content is difficult and time consuming.</a:t>
            </a:r>
          </a:p>
          <a:p>
            <a:r>
              <a:rPr lang="en-GB" dirty="0"/>
              <a:t>So acting as a Content Curator is a viable alternative.</a:t>
            </a:r>
          </a:p>
          <a:p>
            <a:r>
              <a:rPr lang="en-GB" dirty="0"/>
              <a:t>Instead of producing the content, curating it is an easier (possibly) option</a:t>
            </a:r>
          </a:p>
          <a:p>
            <a:endParaRPr lang="en-GB" dirty="0"/>
          </a:p>
        </p:txBody>
      </p:sp>
      <p:sp>
        <p:nvSpPr>
          <p:cNvPr id="3" name="Title 2"/>
          <p:cNvSpPr>
            <a:spLocks noGrp="1"/>
          </p:cNvSpPr>
          <p:nvPr>
            <p:ph type="title"/>
          </p:nvPr>
        </p:nvSpPr>
        <p:spPr/>
        <p:txBody>
          <a:bodyPr>
            <a:normAutofit fontScale="90000"/>
          </a:bodyPr>
          <a:lstStyle/>
          <a:p>
            <a:pPr algn="ctr"/>
            <a:r>
              <a:rPr lang="en-GB" dirty="0"/>
              <a:t>Why Is It Useful?</a:t>
            </a:r>
            <a:br>
              <a:rPr lang="en-GB" dirty="0"/>
            </a:br>
            <a:endParaRPr lang="en-GB" dirty="0"/>
          </a:p>
        </p:txBody>
      </p:sp>
    </p:spTree>
    <p:extLst>
      <p:ext uri="{BB962C8B-B14F-4D97-AF65-F5344CB8AC3E}">
        <p14:creationId xmlns:p14="http://schemas.microsoft.com/office/powerpoint/2010/main" val="27619209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What does this mean in term of your reputation?</a:t>
            </a:r>
          </a:p>
          <a:p>
            <a:r>
              <a:rPr lang="en-GB" dirty="0"/>
              <a:t>It presents you as the expert, the trusted source, the one that is ‘in the know’.  Gaining this reputation is very valuable, it adds to your brand and builds your social capital.</a:t>
            </a:r>
          </a:p>
          <a:p>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256699015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There </a:t>
            </a:r>
            <a:r>
              <a:rPr lang="en-GB" dirty="0"/>
              <a:t>is a LOT of content on the web </a:t>
            </a:r>
          </a:p>
          <a:p>
            <a:endParaRPr lang="en-GB" dirty="0"/>
          </a:p>
          <a:p>
            <a:endParaRPr lang="en-GB" dirty="0"/>
          </a:p>
          <a:p>
            <a:r>
              <a:rPr lang="en-GB" dirty="0"/>
              <a:t>The Huffington Post</a:t>
            </a:r>
          </a:p>
          <a:p>
            <a:r>
              <a:rPr lang="en-GB" dirty="0"/>
              <a:t>Tech Crunch</a:t>
            </a:r>
          </a:p>
          <a:p>
            <a:r>
              <a:rPr lang="en-GB" dirty="0" err="1"/>
              <a:t>Mediaite</a:t>
            </a:r>
            <a:endParaRPr lang="en-GB" dirty="0"/>
          </a:p>
          <a:p>
            <a:r>
              <a:rPr lang="en-GB" dirty="0"/>
              <a:t>Pricey Pads</a:t>
            </a:r>
          </a:p>
          <a:p>
            <a:endParaRPr lang="en-GB" dirty="0"/>
          </a:p>
        </p:txBody>
      </p:sp>
      <p:sp>
        <p:nvSpPr>
          <p:cNvPr id="3" name="Title 2"/>
          <p:cNvSpPr>
            <a:spLocks noGrp="1"/>
          </p:cNvSpPr>
          <p:nvPr>
            <p:ph type="title"/>
          </p:nvPr>
        </p:nvSpPr>
        <p:spPr/>
        <p:txBody>
          <a:bodyPr>
            <a:normAutofit fontScale="90000"/>
          </a:bodyPr>
          <a:lstStyle/>
          <a:p>
            <a:r>
              <a:rPr lang="en-GB" dirty="0"/>
              <a:t>	Why Is It Hot Right Now?</a:t>
            </a:r>
            <a:br>
              <a:rPr lang="en-GB" dirty="0"/>
            </a:br>
            <a:endParaRPr lang="en-GB" dirty="0"/>
          </a:p>
        </p:txBody>
      </p:sp>
    </p:spTree>
    <p:extLst>
      <p:ext uri="{BB962C8B-B14F-4D97-AF65-F5344CB8AC3E}">
        <p14:creationId xmlns:p14="http://schemas.microsoft.com/office/powerpoint/2010/main" val="274263957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dirty="0"/>
              <a:t>	Step 1 :: Research</a:t>
            </a:r>
          </a:p>
          <a:p>
            <a:endParaRPr lang="en-GB" dirty="0"/>
          </a:p>
          <a:p>
            <a:r>
              <a:rPr lang="en-GB" dirty="0"/>
              <a:t>Topics and sources</a:t>
            </a:r>
          </a:p>
          <a:p>
            <a:r>
              <a:rPr lang="en-GB" dirty="0"/>
              <a:t>Be very sure what your topic is, make it narrow, not wide.</a:t>
            </a:r>
          </a:p>
          <a:p>
            <a:r>
              <a:rPr lang="en-GB" dirty="0"/>
              <a:t>Research sites and sources of content, in a variety of media categories, written, pictorial, audio, video, even games and apps.</a:t>
            </a:r>
          </a:p>
          <a:p>
            <a:r>
              <a:rPr lang="en-GB" dirty="0"/>
              <a:t>Read a lot, a lot more than you ever share.</a:t>
            </a:r>
          </a:p>
          <a:p>
            <a:r>
              <a:rPr lang="en-GB" dirty="0"/>
              <a:t>Don’t use it unless it’s very high quality.  Quality not quantity.</a:t>
            </a:r>
          </a:p>
          <a:p>
            <a:endParaRPr lang="en-GB" dirty="0"/>
          </a:p>
        </p:txBody>
      </p:sp>
      <p:sp>
        <p:nvSpPr>
          <p:cNvPr id="3" name="Title 2"/>
          <p:cNvSpPr>
            <a:spLocks noGrp="1"/>
          </p:cNvSpPr>
          <p:nvPr>
            <p:ph type="title"/>
          </p:nvPr>
        </p:nvSpPr>
        <p:spPr/>
        <p:txBody>
          <a:bodyPr>
            <a:normAutofit fontScale="90000"/>
          </a:bodyPr>
          <a:lstStyle/>
          <a:p>
            <a:r>
              <a:rPr lang="en-GB" dirty="0"/>
              <a:t>	Step By Step Blueprint</a:t>
            </a:r>
            <a:br>
              <a:rPr lang="en-GB" dirty="0"/>
            </a:br>
            <a:endParaRPr lang="en-GB" dirty="0"/>
          </a:p>
        </p:txBody>
      </p:sp>
    </p:spTree>
    <p:extLst>
      <p:ext uri="{BB962C8B-B14F-4D97-AF65-F5344CB8AC3E}">
        <p14:creationId xmlns:p14="http://schemas.microsoft.com/office/powerpoint/2010/main" val="1885988861"/>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Use tools such as</a:t>
            </a:r>
          </a:p>
          <a:p>
            <a:r>
              <a:rPr lang="en-GB" dirty="0"/>
              <a:t>•	paper.li, </a:t>
            </a:r>
          </a:p>
          <a:p>
            <a:r>
              <a:rPr lang="en-GB" dirty="0"/>
              <a:t>•	</a:t>
            </a:r>
            <a:r>
              <a:rPr lang="en-GB" dirty="0" err="1"/>
              <a:t>reduc</a:t>
            </a:r>
            <a:r>
              <a:rPr lang="en-GB" dirty="0"/>
              <a:t>, </a:t>
            </a:r>
          </a:p>
          <a:p>
            <a:r>
              <a:rPr lang="en-GB" dirty="0"/>
              <a:t>•	</a:t>
            </a:r>
            <a:r>
              <a:rPr lang="en-GB" dirty="0" err="1"/>
              <a:t>bagtheweb</a:t>
            </a:r>
            <a:r>
              <a:rPr lang="en-GB" dirty="0"/>
              <a:t>, </a:t>
            </a:r>
          </a:p>
          <a:p>
            <a:r>
              <a:rPr lang="en-GB" dirty="0"/>
              <a:t>•	</a:t>
            </a:r>
            <a:r>
              <a:rPr lang="en-GB" dirty="0" err="1"/>
              <a:t>pearltrees</a:t>
            </a:r>
            <a:r>
              <a:rPr lang="en-GB" dirty="0"/>
              <a:t>, </a:t>
            </a:r>
          </a:p>
          <a:p>
            <a:r>
              <a:rPr lang="en-GB" dirty="0"/>
              <a:t>•	scoop.it</a:t>
            </a:r>
          </a:p>
          <a:p>
            <a:endParaRPr lang="en-GB" dirty="0"/>
          </a:p>
        </p:txBody>
      </p:sp>
      <p:sp>
        <p:nvSpPr>
          <p:cNvPr id="3" name="Title 2"/>
          <p:cNvSpPr>
            <a:spLocks noGrp="1"/>
          </p:cNvSpPr>
          <p:nvPr>
            <p:ph type="title"/>
          </p:nvPr>
        </p:nvSpPr>
        <p:spPr/>
        <p:txBody>
          <a:bodyPr/>
          <a:lstStyle/>
          <a:p>
            <a:endParaRPr lang="en-GB" dirty="0"/>
          </a:p>
        </p:txBody>
      </p:sp>
    </p:spTree>
    <p:extLst>
      <p:ext uri="{BB962C8B-B14F-4D97-AF65-F5344CB8AC3E}">
        <p14:creationId xmlns:p14="http://schemas.microsoft.com/office/powerpoint/2010/main" val="4102324513"/>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Take </a:t>
            </a:r>
            <a:r>
              <a:rPr lang="en-GB" dirty="0"/>
              <a:t>note of the format of what you are sharing, and ensure a good mix of sources.</a:t>
            </a:r>
          </a:p>
          <a:p>
            <a:r>
              <a:rPr lang="en-GB" dirty="0"/>
              <a:t>Add value, in the form of opinion, additional resources, annotations, comparisons etc.</a:t>
            </a:r>
          </a:p>
          <a:p>
            <a:r>
              <a:rPr lang="en-GB" dirty="0"/>
              <a:t>Always give proper attribution to the source.</a:t>
            </a:r>
          </a:p>
          <a:p>
            <a:endParaRPr lang="en-GB" dirty="0"/>
          </a:p>
        </p:txBody>
      </p:sp>
      <p:sp>
        <p:nvSpPr>
          <p:cNvPr id="3" name="Title 2"/>
          <p:cNvSpPr>
            <a:spLocks noGrp="1"/>
          </p:cNvSpPr>
          <p:nvPr>
            <p:ph type="title"/>
          </p:nvPr>
        </p:nvSpPr>
        <p:spPr/>
        <p:txBody>
          <a:bodyPr>
            <a:normAutofit fontScale="90000"/>
          </a:bodyPr>
          <a:lstStyle/>
          <a:p>
            <a:r>
              <a:rPr lang="en-GB" dirty="0"/>
              <a:t>	Step 2 :: Analyse</a:t>
            </a:r>
            <a:br>
              <a:rPr lang="en-GB" dirty="0"/>
            </a:br>
            <a:endParaRPr lang="en-GB" dirty="0"/>
          </a:p>
        </p:txBody>
      </p:sp>
    </p:spTree>
    <p:extLst>
      <p:ext uri="{BB962C8B-B14F-4D97-AF65-F5344CB8AC3E}">
        <p14:creationId xmlns:p14="http://schemas.microsoft.com/office/powerpoint/2010/main" val="434059097"/>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176</TotalTime>
  <Words>336</Words>
  <Application>Microsoft Office PowerPoint</Application>
  <PresentationFormat>On-screen Show (4:3)</PresentationFormat>
  <Paragraphs>113</Paragraphs>
  <Slides>16</Slides>
  <Notes>15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 Content Curation Blueprint</vt:lpstr>
      <vt:lpstr>What Is Content Curation? </vt:lpstr>
      <vt:lpstr>PowerPoint Presentation</vt:lpstr>
      <vt:lpstr>Why Is It Useful? </vt:lpstr>
      <vt:lpstr>PowerPoint Presentation</vt:lpstr>
      <vt:lpstr> Why Is It Hot Right Now? </vt:lpstr>
      <vt:lpstr> Step By Step Blueprint </vt:lpstr>
      <vt:lpstr>PowerPoint Presentation</vt:lpstr>
      <vt:lpstr> Step 2 :: Analyse </vt:lpstr>
      <vt:lpstr> Step 3 :: Publish and Share </vt:lpstr>
      <vt:lpstr> Social Media </vt:lpstr>
      <vt:lpstr>PowerPoint Presentation</vt:lpstr>
      <vt:lpstr> Audio </vt:lpstr>
      <vt:lpstr> Expert Tips </vt:lpstr>
      <vt:lpstr>Video</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Content Curation Blueprint</dc:title>
  <dc:creator>Simon Warner</dc:creator>
  <cp:lastModifiedBy>Simon Warner</cp:lastModifiedBy>
  <cp:revision>5</cp:revision>
  <dcterms:created xsi:type="dcterms:W3CDTF">2012-04-11T12:57:40Z</dcterms:created>
  <dcterms:modified xsi:type="dcterms:W3CDTF">2012-04-11T15:58:12Z</dcterms:modified>
</cp:coreProperties>
</file>